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73152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2088" y="114"/>
      </p:cViewPr>
      <p:guideLst>
        <p:guide orient="horz" pos="23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365" cy="465030"/>
          </a:xfrm>
          <a:prstGeom prst="rect">
            <a:avLst/>
          </a:prstGeom>
        </p:spPr>
        <p:txBody>
          <a:bodyPr vert="horz" lIns="90642" tIns="45321" rIns="90642" bIns="453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61" y="1"/>
            <a:ext cx="3038552" cy="465030"/>
          </a:xfrm>
          <a:prstGeom prst="rect">
            <a:avLst/>
          </a:prstGeom>
        </p:spPr>
        <p:txBody>
          <a:bodyPr vert="horz" lIns="90642" tIns="45321" rIns="90642" bIns="45321" rtlCol="0"/>
          <a:lstStyle>
            <a:lvl1pPr algn="r">
              <a:defRPr sz="1200"/>
            </a:lvl1pPr>
          </a:lstStyle>
          <a:p>
            <a:fld id="{6C6A19EF-219A-4A7F-BFE6-0370B46AD3C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288"/>
            <a:ext cx="3037365" cy="465030"/>
          </a:xfrm>
          <a:prstGeom prst="rect">
            <a:avLst/>
          </a:prstGeom>
        </p:spPr>
        <p:txBody>
          <a:bodyPr vert="horz" lIns="90642" tIns="45321" rIns="90642" bIns="453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61" y="8829288"/>
            <a:ext cx="3038552" cy="465030"/>
          </a:xfrm>
          <a:prstGeom prst="rect">
            <a:avLst/>
          </a:prstGeom>
        </p:spPr>
        <p:txBody>
          <a:bodyPr vert="horz" lIns="90642" tIns="45321" rIns="90642" bIns="45321" rtlCol="0" anchor="b"/>
          <a:lstStyle>
            <a:lvl1pPr algn="r">
              <a:defRPr sz="1200"/>
            </a:lvl1pPr>
          </a:lstStyle>
          <a:p>
            <a:fld id="{9636B3BD-375E-4CFD-98D2-BE6AEABA6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552" cy="46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0" tIns="46349" rIns="92700" bIns="4634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61" y="1"/>
            <a:ext cx="3038552" cy="46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0" tIns="46349" rIns="92700" bIns="463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5563" y="695325"/>
            <a:ext cx="43592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566" y="4416729"/>
            <a:ext cx="5609270" cy="418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0" tIns="46349" rIns="92700" bIns="46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288"/>
            <a:ext cx="3038552" cy="46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0" tIns="46349" rIns="92700" bIns="4634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61" y="8829288"/>
            <a:ext cx="3038552" cy="46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0" tIns="46349" rIns="92700" bIns="4634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89693AC-B168-4C0B-9AB6-CBBFAD14E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47ACE-97F7-456F-A468-0E3A8C390A1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713"/>
            <a:ext cx="7772400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4963"/>
            <a:ext cx="6400800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5F113-F8F2-46FF-981C-344AC3D83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B3802-00CB-46B3-8454-3EE653A75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3688"/>
            <a:ext cx="2057400" cy="624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3688"/>
            <a:ext cx="6019800" cy="624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91463-432F-4838-8F68-A57B08169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8"/>
            <a:ext cx="82296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06563"/>
            <a:ext cx="8229600" cy="48275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F054-D424-41C3-81B5-11AF95DDF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87F8A-6FC0-465B-AF39-E8B96B2BD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588"/>
            <a:ext cx="7772400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388"/>
            <a:ext cx="7772400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40787-542E-4775-8FCB-426E205B1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6563"/>
            <a:ext cx="4038600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038600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0E924-9112-4F73-B7F0-1652CA85D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8"/>
            <a:ext cx="8229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6713"/>
            <a:ext cx="40401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338"/>
            <a:ext cx="40401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6713"/>
            <a:ext cx="40417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9338"/>
            <a:ext cx="40417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73761-CF3A-4A0E-8E68-A4D7BF510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A4ACD-5FCC-439B-81D6-18821E11E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A625-E261-4AF7-A1C0-F2D527B39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513"/>
            <a:ext cx="3008313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0513"/>
            <a:ext cx="5111750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30350"/>
            <a:ext cx="3008313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9DECC-5B2E-4BEC-BA3E-F84D8FBA6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1275"/>
            <a:ext cx="5486400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4050"/>
            <a:ext cx="5486400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4525"/>
            <a:ext cx="5486400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27E5B-DF0A-49FB-A337-9D6A58F82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3688"/>
            <a:ext cx="8229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6563"/>
            <a:ext cx="822960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61150"/>
            <a:ext cx="2133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61150"/>
            <a:ext cx="2895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61150"/>
            <a:ext cx="2133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4A1C6D-E713-4B61-9BBF-17BF0505A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1" name="Group 5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79732544"/>
              </p:ext>
            </p:extLst>
          </p:nvPr>
        </p:nvGraphicFramePr>
        <p:xfrm>
          <a:off x="0" y="1066800"/>
          <a:ext cx="9144000" cy="567845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36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Day of Training</a:t>
                      </a:r>
                    </a:p>
                  </a:txBody>
                  <a:tcPr marL="91427" marR="91427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Day of Training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Day of Training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Day of Training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Day of Training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317"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            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Orientation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 (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birth cert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)*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Intros,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DataCard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Alicap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Drug Video,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Pre-</a:t>
                      </a:r>
                      <a:r>
                        <a:rPr lang="en-US" sz="1000" u="sng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u="sng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000" u="sng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Drg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u="sng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Scrn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Policies &amp; Procedures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Level 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         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Level 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          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4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*Endorsements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Gen, P,S, Air Brakes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(CDL Manual, Videos)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Endorsements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DrgRslts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)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PreDrive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u="sng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Turns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Schedule Tests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987"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          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Pretrip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/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Brakes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Turns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000" u="sng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Load</a:t>
                      </a:r>
                      <a:r>
                        <a:rPr lang="en-US" sz="1000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Post Trip &amp; Checkmate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Radio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Pretrip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/ Brakes           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Turns,  Load /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Unload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Vehicle Inspection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Fuel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               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Pretrip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/ Brakes           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Turns,   Load / Unload,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Vehicle Inspection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Wash Bay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Pretrip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/ Brakes           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Load / Unload, RR,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Backing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Vehicle Inspection   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Maintenance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0225" marR="0" indent="-530225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10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Pretrip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/ Brakes           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Load / Unload, RR, Backing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Pull Off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Vehicle Inspection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Dispatch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2784"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  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11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Pretrip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/ Brakes 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Route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Load / Unload, RR, Backing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Pull Off    Vehicle Inspection   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Attendance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            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12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Pretrip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/ Brakes  Route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Load / Unload, RR, Backing Pull Off    Vehicle Inspection          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Behavior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                        13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Pretrip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/ Brakes  Route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Load / Unload, RR, Backing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Pull Off    Vehicle Inspection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SPED WCs / Lift / </a:t>
                      </a:r>
                      <a:r>
                        <a:rPr lang="en-US" sz="1000" u="sng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Evacs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        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14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Pretrip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/ Brakes  Route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Load / Unload, RR, Backing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Pull Off    Vehicle Inspection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base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15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Vehicle Inspection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BCS Test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Road Test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SBP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Background Check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?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82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/>
              <a:t>Training </a:t>
            </a:r>
            <a:r>
              <a:rPr lang="en-US" sz="2000" b="1" dirty="0"/>
              <a:t>Schedule</a:t>
            </a:r>
          </a:p>
          <a:p>
            <a:endParaRPr lang="en-US" b="1" dirty="0"/>
          </a:p>
          <a:p>
            <a:r>
              <a:rPr lang="en-US" sz="1400" dirty="0"/>
              <a:t>This schedule is based on </a:t>
            </a:r>
            <a:r>
              <a:rPr lang="en-US" sz="1400" dirty="0" smtClean="0"/>
              <a:t>day </a:t>
            </a:r>
            <a:r>
              <a:rPr lang="en-US" sz="1400" dirty="0"/>
              <a:t>of </a:t>
            </a:r>
            <a:r>
              <a:rPr lang="en-US" sz="1400" dirty="0" smtClean="0"/>
              <a:t>training </a:t>
            </a:r>
            <a:r>
              <a:rPr lang="en-US" sz="1400" dirty="0"/>
              <a:t>and may be modified to accommodate l</a:t>
            </a:r>
            <a:r>
              <a:rPr lang="en-US" sz="1400" dirty="0" smtClean="0"/>
              <a:t>evel </a:t>
            </a:r>
            <a:r>
              <a:rPr lang="en-US" sz="1400" dirty="0"/>
              <a:t>t</a:t>
            </a:r>
            <a:r>
              <a:rPr lang="en-US" sz="1400" dirty="0" smtClean="0"/>
              <a:t>raining</a:t>
            </a:r>
            <a:r>
              <a:rPr lang="en-US" sz="1400" dirty="0"/>
              <a:t>, written test retakes</a:t>
            </a:r>
            <a:r>
              <a:rPr lang="en-US" sz="1400" dirty="0" smtClean="0"/>
              <a:t>, </a:t>
            </a:r>
            <a:r>
              <a:rPr lang="en-US" sz="1400" dirty="0"/>
              <a:t>d</a:t>
            </a:r>
            <a:r>
              <a:rPr lang="en-US" sz="1400" dirty="0" smtClean="0"/>
              <a:t>rive </a:t>
            </a:r>
            <a:r>
              <a:rPr lang="en-US" sz="1400" dirty="0"/>
              <a:t>t</a:t>
            </a:r>
            <a:r>
              <a:rPr lang="en-US" sz="1400" dirty="0" smtClean="0"/>
              <a:t>ests, </a:t>
            </a:r>
            <a:r>
              <a:rPr lang="en-US" sz="1400" dirty="0"/>
              <a:t>personal days, administrative briefings and subsequent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195</Words>
  <Application>Microsoft Office PowerPoint</Application>
  <PresentationFormat>Custom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Bellevue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8</dc:title>
  <dc:creator>boyert</dc:creator>
  <cp:lastModifiedBy>John NMI. Mueller</cp:lastModifiedBy>
  <cp:revision>134</cp:revision>
  <cp:lastPrinted>2019-03-26T16:06:32Z</cp:lastPrinted>
  <dcterms:created xsi:type="dcterms:W3CDTF">2008-08-12T18:24:38Z</dcterms:created>
  <dcterms:modified xsi:type="dcterms:W3CDTF">2019-06-12T16:11:46Z</dcterms:modified>
</cp:coreProperties>
</file>